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59" d="100"/>
          <a:sy n="59" d="100"/>
        </p:scale>
        <p:origin x="253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163638"/>
            <a:ext cx="24257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7932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647315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644575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345038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6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VADOC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Job Fair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10816" y="4377004"/>
            <a:ext cx="4422658" cy="1377520"/>
          </a:xfrm>
        </p:spPr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 May </a:t>
            </a:r>
            <a:r>
              <a:rPr lang="en-US" sz="3600" dirty="0" smtClean="0"/>
              <a:t>18, </a:t>
            </a:r>
            <a:r>
              <a:rPr lang="en-US" sz="3600" dirty="0" smtClean="0"/>
              <a:t>2022  </a:t>
            </a:r>
          </a:p>
          <a:p>
            <a:pPr algn="ctr"/>
            <a:r>
              <a:rPr lang="en-US" sz="3600" dirty="0" smtClean="0"/>
              <a:t>10am – </a:t>
            </a:r>
            <a:r>
              <a:rPr lang="en-US" sz="3600" dirty="0"/>
              <a:t>3</a:t>
            </a:r>
            <a:r>
              <a:rPr lang="en-US" sz="3600" dirty="0" smtClean="0"/>
              <a:t>pm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Where: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10816" y="6313738"/>
            <a:ext cx="4422658" cy="1238546"/>
          </a:xfrm>
        </p:spPr>
        <p:txBody>
          <a:bodyPr/>
          <a:lstStyle/>
          <a:p>
            <a:pPr algn="ctr"/>
            <a:r>
              <a:rPr lang="en-US" dirty="0" smtClean="0"/>
              <a:t>SVCC- </a:t>
            </a:r>
            <a:r>
              <a:rPr lang="en-US" dirty="0" smtClean="0"/>
              <a:t>Lake Country Advanced Knowledge Center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15566" y="7583134"/>
            <a:ext cx="4422658" cy="602923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118 E.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</a:rPr>
              <a:t>Danville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St.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South Hill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Va.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23970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15566" y="8509000"/>
            <a:ext cx="4422658" cy="238316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View these positions and apply online </a:t>
            </a:r>
            <a:r>
              <a:rPr lang="en-US" dirty="0" smtClean="0">
                <a:solidFill>
                  <a:srgbClr val="FF0000"/>
                </a:solidFill>
              </a:rPr>
              <a:t>to the centralized posting for these Facilities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www.vadoc.Virginia.gov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virginiajobs.peopleadmin.com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443237" y="375558"/>
            <a:ext cx="1936131" cy="1352648"/>
          </a:xfrm>
        </p:spPr>
        <p:txBody>
          <a:bodyPr/>
          <a:lstStyle/>
          <a:p>
            <a:pPr algn="ctr"/>
            <a:r>
              <a:rPr lang="en-US" sz="1600" dirty="0" smtClean="0"/>
              <a:t>Seeking applicants for corrections officer</a:t>
            </a:r>
            <a:endParaRPr lang="en-US" sz="16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443237" y="1273630"/>
            <a:ext cx="1936131" cy="1420584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$6000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Sign on Bonus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Corrections Officer   Hiring Range from $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35,064 - $38,214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43236" y="2694214"/>
            <a:ext cx="1936131" cy="1208315"/>
          </a:xfrm>
        </p:spPr>
        <p:txBody>
          <a:bodyPr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Recruiters will be available to assist with the interview process and answer any questions</a:t>
            </a:r>
            <a:endParaRPr lang="en-US" sz="12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443235" y="3902529"/>
            <a:ext cx="1936131" cy="330181"/>
          </a:xfrm>
        </p:spPr>
        <p:txBody>
          <a:bodyPr/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>
          <a:xfrm>
            <a:off x="5443234" y="4159168"/>
            <a:ext cx="2068813" cy="2617187"/>
          </a:xfrm>
        </p:spPr>
        <p:txBody>
          <a:bodyPr/>
          <a:lstStyle/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VRS Retirement Package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Health Insurance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Short/Long Term Disability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Deferred Compensation/Cash Match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Education Leave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Annual Leave Accruals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13 Paid Holidays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Additional benefit information can be found at </a:t>
            </a:r>
            <a:r>
              <a:rPr lang="en-US" sz="700" dirty="0" smtClean="0">
                <a:solidFill>
                  <a:schemeClr val="accent1">
                    <a:lumMod val="75000"/>
                  </a:schemeClr>
                </a:solidFill>
              </a:rPr>
              <a:t>www.dhrm.virginia.gov/employeebenefits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4878" y="2835728"/>
            <a:ext cx="399453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entralized Hiring Event</a:t>
            </a:r>
          </a:p>
          <a:p>
            <a:pPr algn="ct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eld for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Lunenburg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Baskerville &amp; Halifax Correctional Centers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5"/>
          </p:nvPr>
        </p:nvSpPr>
        <p:spPr>
          <a:xfrm>
            <a:off x="5443234" y="7984670"/>
            <a:ext cx="1936131" cy="495883"/>
          </a:xfrm>
        </p:spPr>
        <p:txBody>
          <a:bodyPr/>
          <a:lstStyle/>
          <a:p>
            <a:pPr algn="ctr"/>
            <a:r>
              <a:rPr lang="en-US" sz="1400" dirty="0" smtClean="0"/>
              <a:t>Contact Bruce Solomon at         (434) 254-9016, Gina Wilkinson at (434) 233-3158 or Jerry </a:t>
            </a:r>
            <a:r>
              <a:rPr lang="en-US" sz="1400" dirty="0" err="1" smtClean="0"/>
              <a:t>Streat</a:t>
            </a:r>
            <a:r>
              <a:rPr lang="en-US" sz="1400" dirty="0" smtClean="0"/>
              <a:t> at (434) 594-2088 for further information. 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510" y="531681"/>
            <a:ext cx="902564" cy="9025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537" y="6843997"/>
            <a:ext cx="1209524" cy="1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Gold.potx" id="{7E5DE923-A5A9-4087-8F4B-6FDD0CD58B5F}" vid="{FF274389-F3BE-409E-AD1B-C11DC72D0569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203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Buchanan, Ashley (VADOC)</dc:creator>
  <cp:lastModifiedBy>VITA Program</cp:lastModifiedBy>
  <cp:revision>39</cp:revision>
  <cp:lastPrinted>2022-03-21T17:57:01Z</cp:lastPrinted>
  <dcterms:created xsi:type="dcterms:W3CDTF">2014-05-09T20:39:26Z</dcterms:created>
  <dcterms:modified xsi:type="dcterms:W3CDTF">2022-05-13T12:33:57Z</dcterms:modified>
</cp:coreProperties>
</file>