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2400" cy="100584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721" autoAdjust="0"/>
  </p:normalViewPr>
  <p:slideViewPr>
    <p:cSldViewPr snapToGrid="0">
      <p:cViewPr varScale="1">
        <p:scale>
          <a:sx n="44" d="100"/>
          <a:sy n="44" d="100"/>
        </p:scale>
        <p:origin x="2092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18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7C79B231-27C6-409E-9BD0-16F46D21E7F4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510EDD67-FA6F-4C1C-97AD-73BAAEDDF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8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434ABC76-AA8A-451D-8F20-A363DAECEA5C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8700" y="1163638"/>
            <a:ext cx="242570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9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FB430E9F-1CC5-4749-8204-080ECB070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34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change this flyer, replace our sample content with your own. If you'd rather start from a clean slate, press the New Slide button on the Home tab to insert a new page. Now enter your text </a:t>
            </a:r>
            <a:r>
              <a:rPr lang="en-US" dirty="0" smtClean="0"/>
              <a:t>in </a:t>
            </a:r>
            <a:r>
              <a:rPr lang="en-US" dirty="0"/>
              <a:t>the empty placeholders.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30E9F-1CC5-4749-8204-080ECB070F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49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79329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66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647315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6600" b="1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377004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644575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2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6077467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345038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2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100" b="1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1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184576"/>
            <a:ext cx="4422658" cy="23831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1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1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1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1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66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4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200" b="1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200" b="1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VADOC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Job Fair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When: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10816" y="4377004"/>
            <a:ext cx="4422658" cy="1377520"/>
          </a:xfrm>
        </p:spPr>
        <p:txBody>
          <a:bodyPr/>
          <a:lstStyle/>
          <a:p>
            <a:pPr algn="ctr"/>
            <a:endParaRPr lang="en-US" sz="3600" dirty="0" smtClean="0"/>
          </a:p>
          <a:p>
            <a:pPr algn="ctr"/>
            <a:r>
              <a:rPr lang="en-US" sz="3600" smtClean="0"/>
              <a:t> </a:t>
            </a:r>
            <a:r>
              <a:rPr lang="en-US" sz="3600" smtClean="0"/>
              <a:t>August 18</a:t>
            </a:r>
            <a:r>
              <a:rPr lang="en-US" sz="3600" smtClean="0"/>
              <a:t>, </a:t>
            </a:r>
            <a:r>
              <a:rPr lang="en-US" sz="3600" dirty="0" smtClean="0"/>
              <a:t>2022  </a:t>
            </a:r>
          </a:p>
          <a:p>
            <a:pPr algn="ctr"/>
            <a:r>
              <a:rPr lang="en-US" sz="3600" dirty="0" smtClean="0"/>
              <a:t>10am – </a:t>
            </a:r>
            <a:r>
              <a:rPr lang="en-US" sz="3600" dirty="0"/>
              <a:t>3</a:t>
            </a:r>
            <a:r>
              <a:rPr lang="en-US" sz="3600" dirty="0" smtClean="0"/>
              <a:t>pm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Where: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10816" y="6313738"/>
            <a:ext cx="4422658" cy="1238546"/>
          </a:xfrm>
        </p:spPr>
        <p:txBody>
          <a:bodyPr/>
          <a:lstStyle/>
          <a:p>
            <a:pPr algn="ctr"/>
            <a:r>
              <a:rPr lang="en-US" dirty="0" smtClean="0"/>
              <a:t>SVCC- Estes Community Center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615566" y="7583134"/>
            <a:ext cx="4422658" cy="602923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316 N. </a:t>
            </a:r>
            <a:r>
              <a:rPr lang="en-US" sz="2400" smtClean="0">
                <a:solidFill>
                  <a:schemeClr val="accent1">
                    <a:lumMod val="75000"/>
                  </a:schemeClr>
                </a:solidFill>
              </a:rPr>
              <a:t>Main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St. 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Chase City, Va. 23924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>
          <a:xfrm>
            <a:off x="615566" y="8509000"/>
            <a:ext cx="4422658" cy="238316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View these positions and apply online </a:t>
            </a:r>
            <a:r>
              <a:rPr lang="en-US" dirty="0" smtClean="0">
                <a:solidFill>
                  <a:srgbClr val="FF0000"/>
                </a:solidFill>
              </a:rPr>
              <a:t>to the centralized posting for these Facilities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at 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www.vadoc.Virginia.gov 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</a:p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virginiajobs.peopleadmin.com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5443237" y="375558"/>
            <a:ext cx="1936131" cy="1352648"/>
          </a:xfrm>
        </p:spPr>
        <p:txBody>
          <a:bodyPr/>
          <a:lstStyle/>
          <a:p>
            <a:pPr algn="ctr"/>
            <a:r>
              <a:rPr lang="en-US" sz="1600" dirty="0" smtClean="0"/>
              <a:t>Seeking applicants for corrections officer</a:t>
            </a:r>
            <a:endParaRPr lang="en-US" sz="16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3"/>
          </p:nvPr>
        </p:nvSpPr>
        <p:spPr>
          <a:xfrm>
            <a:off x="5443237" y="1273630"/>
            <a:ext cx="1936131" cy="1420584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$6000 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Sign on Bonus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Corrections Officer  Salaries start at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$42,000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5"/>
          </p:nvPr>
        </p:nvSpPr>
        <p:spPr>
          <a:xfrm>
            <a:off x="5443236" y="2694214"/>
            <a:ext cx="1936131" cy="1208315"/>
          </a:xfrm>
        </p:spPr>
        <p:txBody>
          <a:bodyPr/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Recruiters will be available to assist with the interview process and answer any questions</a:t>
            </a:r>
            <a:endParaRPr lang="en-US" sz="120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6"/>
          </p:nvPr>
        </p:nvSpPr>
        <p:spPr>
          <a:xfrm>
            <a:off x="5443235" y="3902529"/>
            <a:ext cx="1936131" cy="330181"/>
          </a:xfrm>
        </p:spPr>
        <p:txBody>
          <a:bodyPr/>
          <a:lstStyle/>
          <a:p>
            <a:pPr algn="ctr"/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7"/>
          </p:nvPr>
        </p:nvSpPr>
        <p:spPr>
          <a:xfrm>
            <a:off x="5443234" y="4159168"/>
            <a:ext cx="2068813" cy="2617187"/>
          </a:xfrm>
        </p:spPr>
        <p:txBody>
          <a:bodyPr/>
          <a:lstStyle/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VRS Retirement Package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Health Insurance Benefits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Short/Long Term Disability Program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Deferred Compensation/Cash Match Programs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Education Leave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Annual Leave Accruals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13 Paid Holidays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Additional benefit information can be found at </a:t>
            </a:r>
            <a:r>
              <a:rPr lang="en-US" sz="700" dirty="0" smtClean="0">
                <a:solidFill>
                  <a:schemeClr val="accent1">
                    <a:lumMod val="75000"/>
                  </a:schemeClr>
                </a:solidFill>
              </a:rPr>
              <a:t>www.dhrm.virginia.gov/employeebenefits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24878" y="2835728"/>
            <a:ext cx="3994534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entralized Hiring Event</a:t>
            </a:r>
          </a:p>
          <a:p>
            <a:pPr algn="ctr"/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eld for</a:t>
            </a:r>
          </a:p>
          <a:p>
            <a:pPr algn="ctr"/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Lunenburg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Baskerville &amp; Halifax Correctional Centers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Text Placeholder 14"/>
          <p:cNvSpPr>
            <a:spLocks noGrp="1"/>
          </p:cNvSpPr>
          <p:nvPr>
            <p:ph type="body" sz="quarter" idx="25"/>
          </p:nvPr>
        </p:nvSpPr>
        <p:spPr>
          <a:xfrm>
            <a:off x="5443234" y="7984670"/>
            <a:ext cx="1936131" cy="495883"/>
          </a:xfrm>
        </p:spPr>
        <p:txBody>
          <a:bodyPr/>
          <a:lstStyle/>
          <a:p>
            <a:pPr algn="ctr"/>
            <a:r>
              <a:rPr lang="en-US" sz="1400" dirty="0" smtClean="0"/>
              <a:t>Contact Bruce Solomon at         (434) 254-9016, Gina Wilkinson at (434) 233-3158 or Jerry </a:t>
            </a:r>
            <a:r>
              <a:rPr lang="en-US" sz="1400" dirty="0" err="1" smtClean="0"/>
              <a:t>Streat</a:t>
            </a:r>
            <a:r>
              <a:rPr lang="en-US" sz="1400" dirty="0" smtClean="0"/>
              <a:t> at (434) 594-2088 for further information. </a:t>
            </a:r>
            <a:endParaRPr lang="en-US" sz="14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510" y="531681"/>
            <a:ext cx="902564" cy="9025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6537" y="6843997"/>
            <a:ext cx="1209524" cy="11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Student Flyer 8.5 x 11">
  <a:themeElements>
    <a:clrScheme name="Student Flyer Blue-Gold">
      <a:dk1>
        <a:sysClr val="windowText" lastClr="000000"/>
      </a:dk1>
      <a:lt1>
        <a:sysClr val="window" lastClr="FFFFFF"/>
      </a:lt1>
      <a:dk2>
        <a:srgbClr val="000066"/>
      </a:dk2>
      <a:lt2>
        <a:srgbClr val="B2B2B2"/>
      </a:lt2>
      <a:accent1>
        <a:srgbClr val="DDA405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ustom 23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Blue_Gold.potx" id="{7E5DE923-A5A9-4087-8F4B-6FDD0CD58B5F}" vid="{FF274389-F3BE-409E-AD1B-C11DC72D0569}"/>
    </a:ext>
  </a:extLst>
</a:theme>
</file>

<file path=ppt/theme/theme2.xml><?xml version="1.0" encoding="utf-8"?>
<a:theme xmlns:a="http://schemas.openxmlformats.org/drawingml/2006/main" name="Office Theme">
  <a:themeElements>
    <a:clrScheme name="Student Flyer Blue-Gold">
      <a:dk1>
        <a:sysClr val="windowText" lastClr="000000"/>
      </a:dk1>
      <a:lt1>
        <a:sysClr val="window" lastClr="FFFFFF"/>
      </a:lt1>
      <a:dk2>
        <a:srgbClr val="000066"/>
      </a:dk2>
      <a:lt2>
        <a:srgbClr val="B2B2B2"/>
      </a:lt2>
      <a:accent1>
        <a:srgbClr val="DDA405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y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Blue-Gold">
      <a:dk1>
        <a:sysClr val="windowText" lastClr="000000"/>
      </a:dk1>
      <a:lt1>
        <a:sysClr val="window" lastClr="FFFFFF"/>
      </a:lt1>
      <a:dk2>
        <a:srgbClr val="000066"/>
      </a:dk2>
      <a:lt2>
        <a:srgbClr val="B2B2B2"/>
      </a:lt2>
      <a:accent1>
        <a:srgbClr val="DDA405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y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198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Tahoma</vt:lpstr>
      <vt:lpstr>Student Flyer 8.5 x 11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Buchanan, Ashley (VADOC)</dc:creator>
  <cp:lastModifiedBy>Solomon, David B. (VADOC)</cp:lastModifiedBy>
  <cp:revision>46</cp:revision>
  <cp:lastPrinted>2022-03-21T17:57:01Z</cp:lastPrinted>
  <dcterms:created xsi:type="dcterms:W3CDTF">2014-05-09T20:39:26Z</dcterms:created>
  <dcterms:modified xsi:type="dcterms:W3CDTF">2022-08-12T20:58:02Z</dcterms:modified>
</cp:coreProperties>
</file>